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37D8-FCD5-409A-99C2-780D1885E99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B86-6F05-4BB5-894F-68002D33F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>МДОУ </a:t>
            </a:r>
            <a:br>
              <a:rPr lang="ru-RU" dirty="0" smtClean="0"/>
            </a:br>
            <a:r>
              <a:rPr lang="ru-RU" dirty="0" smtClean="0"/>
              <a:t>«Муниципальный детский сад «Красная шапочка»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500330"/>
          </a:xfrm>
        </p:spPr>
        <p:txBody>
          <a:bodyPr/>
          <a:lstStyle/>
          <a:p>
            <a:r>
              <a:rPr lang="ru-RU" dirty="0" smtClean="0"/>
              <a:t>Физкультурное развлечение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«БЕЗОПАСНАЯ ДОРОГА»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59" y="0"/>
            <a:ext cx="95726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«Найди правильный светофор»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Фото ПДД спасатели\20200924_101710.jpg"/>
          <p:cNvPicPr>
            <a:picLocks noGrp="1"/>
          </p:cNvPicPr>
          <p:nvPr>
            <p:ph idx="1"/>
          </p:nvPr>
        </p:nvPicPr>
        <p:blipFill>
          <a:blip r:embed="rId3" cstate="print"/>
          <a:srcRect t="16234"/>
          <a:stretch>
            <a:fillRect/>
          </a:stretch>
        </p:blipFill>
        <p:spPr bwMode="auto">
          <a:xfrm>
            <a:off x="785786" y="1714488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101512.jpg"/>
          <p:cNvPicPr/>
          <p:nvPr/>
        </p:nvPicPr>
        <p:blipFill>
          <a:blip r:embed="rId4" cstate="print"/>
          <a:srcRect t="25097"/>
          <a:stretch>
            <a:fillRect/>
          </a:stretch>
        </p:blipFill>
        <p:spPr bwMode="auto">
          <a:xfrm>
            <a:off x="5000628" y="1714488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26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3"/>
            <a:ext cx="8229600" cy="392909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Чтобы жить, не зная огорченья,</a:t>
            </a:r>
            <a:br>
              <a:rPr lang="ru-RU" sz="4000" dirty="0" smtClean="0"/>
            </a:br>
            <a:r>
              <a:rPr lang="ru-RU" sz="4000" dirty="0" smtClean="0"/>
              <a:t>Чтобы бегать , прыгать и летать,</a:t>
            </a:r>
            <a:br>
              <a:rPr lang="ru-RU" sz="4000" dirty="0" smtClean="0"/>
            </a:br>
            <a:r>
              <a:rPr lang="ru-RU" sz="4000" dirty="0" smtClean="0"/>
              <a:t>Должны вы правила движенья</a:t>
            </a:r>
            <a:br>
              <a:rPr lang="ru-RU" sz="4000" dirty="0" smtClean="0"/>
            </a:br>
            <a:r>
              <a:rPr lang="ru-RU" sz="4000" dirty="0" smtClean="0"/>
              <a:t>Всегда и всюду соблюдать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8573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Формирование у детей устойчивых навыков     безопасного поведения на улице и дорогах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Задачи. Закреплять умения применять полученные знания играх и повседневной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двигательные навыки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физические качества (силу, ловкость, быстроту реакции).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культуру безопасного поведения на дорогах, ответственность за свою безопасность и жизнь.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Предварительная работа.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Беседы по правилам дорожного движения.</a:t>
            </a:r>
          </a:p>
          <a:p>
            <a:pPr>
              <a:buNone/>
            </a:pPr>
            <a:r>
              <a:rPr lang="ru-RU" sz="2400" dirty="0" smtClean="0"/>
              <a:t>Чтение литературы.</a:t>
            </a:r>
          </a:p>
          <a:p>
            <a:pPr>
              <a:buNone/>
            </a:pPr>
            <a:r>
              <a:rPr lang="ru-RU" sz="2400" dirty="0" smtClean="0"/>
              <a:t>Рассматривание иллюстраций.</a:t>
            </a:r>
          </a:p>
          <a:p>
            <a:pPr>
              <a:buNone/>
            </a:pPr>
            <a:r>
              <a:rPr lang="ru-RU" sz="2400" dirty="0" smtClean="0"/>
              <a:t>Рассматривание дорожный знаков и</a:t>
            </a:r>
          </a:p>
          <a:p>
            <a:pPr>
              <a:buNone/>
            </a:pPr>
            <a:r>
              <a:rPr lang="ru-RU" sz="2400" dirty="0" smtClean="0"/>
              <a:t>объяснение значений.</a:t>
            </a:r>
          </a:p>
          <a:p>
            <a:pPr>
              <a:buNone/>
            </a:pPr>
            <a:r>
              <a:rPr lang="ru-RU" sz="2400" dirty="0" smtClean="0"/>
              <a:t>Обыгрывание ситуаций.</a:t>
            </a:r>
          </a:p>
          <a:p>
            <a:pPr>
              <a:buNone/>
            </a:pPr>
            <a:r>
              <a:rPr lang="ru-RU" sz="2400" dirty="0" smtClean="0"/>
              <a:t>Игры «Красный, желтый, зеленый», «Цветные автомобили», «Веселый светофор»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Там где транспорт и дорога,</a:t>
            </a:r>
            <a:br>
              <a:rPr lang="ru-RU" sz="2400" dirty="0" smtClean="0"/>
            </a:br>
            <a:r>
              <a:rPr lang="ru-RU" sz="2400" dirty="0" smtClean="0"/>
              <a:t>Знать порядок все должны.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ПДД А.С\IMG-20200928-WA0011.jpg"/>
          <p:cNvPicPr>
            <a:picLocks noGrp="1"/>
          </p:cNvPicPr>
          <p:nvPr>
            <p:ph idx="1"/>
          </p:nvPr>
        </p:nvPicPr>
        <p:blipFill>
          <a:blip r:embed="rId3"/>
          <a:srcRect t="20714" b="18214"/>
          <a:stretch>
            <a:fillRect/>
          </a:stretch>
        </p:blipFill>
        <p:spPr bwMode="auto">
          <a:xfrm>
            <a:off x="357158" y="1428736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094821.jpg"/>
          <p:cNvPicPr/>
          <p:nvPr/>
        </p:nvPicPr>
        <p:blipFill>
          <a:blip r:embed="rId4" cstate="print"/>
          <a:srcRect b="34127"/>
          <a:stretch>
            <a:fillRect/>
          </a:stretch>
        </p:blipFill>
        <p:spPr bwMode="auto">
          <a:xfrm>
            <a:off x="5286380" y="114298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ПДД спасатели\20200924_094941.jpg"/>
          <p:cNvPicPr/>
          <p:nvPr/>
        </p:nvPicPr>
        <p:blipFill>
          <a:blip r:embed="rId5" cstate="print"/>
          <a:srcRect t="14019" b="16511"/>
          <a:stretch>
            <a:fillRect/>
          </a:stretch>
        </p:blipFill>
        <p:spPr bwMode="auto">
          <a:xfrm>
            <a:off x="2928926" y="3571876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«Грузовики»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ПДД А.С\IMG-20200928-WA0029.jpg"/>
          <p:cNvPicPr>
            <a:picLocks noGrp="1"/>
          </p:cNvPicPr>
          <p:nvPr>
            <p:ph idx="1"/>
          </p:nvPr>
        </p:nvPicPr>
        <p:blipFill>
          <a:blip r:embed="rId3"/>
          <a:srcRect t="19874" r="7915"/>
          <a:stretch>
            <a:fillRect/>
          </a:stretch>
        </p:blipFill>
        <p:spPr bwMode="auto">
          <a:xfrm>
            <a:off x="428596" y="1643050"/>
            <a:ext cx="2522056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095254.jpg"/>
          <p:cNvPicPr/>
          <p:nvPr/>
        </p:nvPicPr>
        <p:blipFill>
          <a:blip r:embed="rId4" cstate="print"/>
          <a:srcRect t="19337" r="11029"/>
          <a:stretch>
            <a:fillRect/>
          </a:stretch>
        </p:blipFill>
        <p:spPr bwMode="auto">
          <a:xfrm>
            <a:off x="5929322" y="2214554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ПДД спасатели\20200924_095318.jpg"/>
          <p:cNvPicPr/>
          <p:nvPr/>
        </p:nvPicPr>
        <p:blipFill>
          <a:blip r:embed="rId5" cstate="print"/>
          <a:srcRect t="9865"/>
          <a:stretch>
            <a:fillRect/>
          </a:stretch>
        </p:blipFill>
        <p:spPr bwMode="auto">
          <a:xfrm>
            <a:off x="3000364" y="407194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ПДД А.С\IMG-20200928-WA003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857232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«Светофор»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ПДД А.С\IMG-20200928-WA0013.jpg"/>
          <p:cNvPicPr>
            <a:picLocks noGrp="1"/>
          </p:cNvPicPr>
          <p:nvPr>
            <p:ph idx="1"/>
          </p:nvPr>
        </p:nvPicPr>
        <p:blipFill>
          <a:blip r:embed="rId3"/>
          <a:srcRect t="16038"/>
          <a:stretch>
            <a:fillRect/>
          </a:stretch>
        </p:blipFill>
        <p:spPr bwMode="auto">
          <a:xfrm rot="1612200">
            <a:off x="963856" y="1205945"/>
            <a:ext cx="2571768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ПДД А.С\IMG-20200928-WA0012.jpg"/>
          <p:cNvPicPr/>
          <p:nvPr/>
        </p:nvPicPr>
        <p:blipFill>
          <a:blip r:embed="rId4"/>
          <a:srcRect t="14286"/>
          <a:stretch>
            <a:fillRect/>
          </a:stretch>
        </p:blipFill>
        <p:spPr bwMode="auto">
          <a:xfrm>
            <a:off x="3143240" y="3714752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ПДД А.С\IMG-20200928-WA00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785566">
            <a:off x="5715008" y="1142984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«Автобус»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Фото ПДД спасатели\20200924_101122.jpg"/>
          <p:cNvPicPr>
            <a:picLocks noGrp="1"/>
          </p:cNvPicPr>
          <p:nvPr>
            <p:ph idx="1"/>
          </p:nvPr>
        </p:nvPicPr>
        <p:blipFill>
          <a:blip r:embed="rId3" cstate="print"/>
          <a:srcRect t="15734" b="10490"/>
          <a:stretch>
            <a:fillRect/>
          </a:stretch>
        </p:blipFill>
        <p:spPr bwMode="auto">
          <a:xfrm>
            <a:off x="1071538" y="1214422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101120.jpg"/>
          <p:cNvPicPr/>
          <p:nvPr/>
        </p:nvPicPr>
        <p:blipFill>
          <a:blip r:embed="rId4" cstate="print"/>
          <a:srcRect l="22768" b="26087"/>
          <a:stretch>
            <a:fillRect/>
          </a:stretch>
        </p:blipFill>
        <p:spPr bwMode="auto">
          <a:xfrm>
            <a:off x="5429256" y="128586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ПДД А.С\IMG-20200928-WA0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929066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 ПДД спасатели\20200924_1010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857628"/>
            <a:ext cx="2428892" cy="25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«Зебра»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Фото ПДД спасатели\20200924_095732.jpg"/>
          <p:cNvPicPr>
            <a:picLocks noGrp="1"/>
          </p:cNvPicPr>
          <p:nvPr>
            <p:ph idx="1"/>
          </p:nvPr>
        </p:nvPicPr>
        <p:blipFill>
          <a:blip r:embed="rId3" cstate="print"/>
          <a:srcRect l="11228" t="5526"/>
          <a:stretch>
            <a:fillRect/>
          </a:stretch>
        </p:blipFill>
        <p:spPr bwMode="auto">
          <a:xfrm>
            <a:off x="857224" y="500042"/>
            <a:ext cx="2714644" cy="31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095813.jpg"/>
          <p:cNvPicPr/>
          <p:nvPr/>
        </p:nvPicPr>
        <p:blipFill>
          <a:blip r:embed="rId4" cstate="print">
            <a:lum bright="20000" contrast="20000"/>
          </a:blip>
          <a:srcRect t="18833" b="13263"/>
          <a:stretch>
            <a:fillRect/>
          </a:stretch>
        </p:blipFill>
        <p:spPr bwMode="auto">
          <a:xfrm>
            <a:off x="5357818" y="500042"/>
            <a:ext cx="2928958" cy="30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ПДД спасатели\20200924_095906.jpg"/>
          <p:cNvPicPr/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000364" y="3500438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630371_6-p-foni-dlya-prezentatsii-po-pd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«Разрешается-запрещается»</a:t>
            </a:r>
            <a:endParaRPr lang="ru-RU" sz="2400" dirty="0"/>
          </a:p>
        </p:txBody>
      </p:sp>
      <p:pic>
        <p:nvPicPr>
          <p:cNvPr id="4" name="Содержимое 3" descr="C:\Documents and Settings\User\Рабочий стол\Фото ПДД спасатели\20200924_100717.jpg"/>
          <p:cNvPicPr>
            <a:picLocks noGrp="1"/>
          </p:cNvPicPr>
          <p:nvPr>
            <p:ph idx="1"/>
          </p:nvPr>
        </p:nvPicPr>
        <p:blipFill>
          <a:blip r:embed="rId3" cstate="print"/>
          <a:srcRect t="26415"/>
          <a:stretch>
            <a:fillRect/>
          </a:stretch>
        </p:blipFill>
        <p:spPr bwMode="auto">
          <a:xfrm>
            <a:off x="785786" y="1500174"/>
            <a:ext cx="259224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ПДД спасатели\20200924_100722.jpg"/>
          <p:cNvPicPr/>
          <p:nvPr/>
        </p:nvPicPr>
        <p:blipFill>
          <a:blip r:embed="rId4" cstate="print"/>
          <a:srcRect t="17379" b="9687"/>
          <a:stretch>
            <a:fillRect/>
          </a:stretch>
        </p:blipFill>
        <p:spPr bwMode="auto">
          <a:xfrm>
            <a:off x="5357818" y="1857364"/>
            <a:ext cx="2643206" cy="25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ПДД спасатели\20200924_100842.jpg"/>
          <p:cNvPicPr/>
          <p:nvPr/>
        </p:nvPicPr>
        <p:blipFill>
          <a:blip r:embed="rId5" cstate="print"/>
          <a:srcRect b="11073"/>
          <a:stretch>
            <a:fillRect/>
          </a:stretch>
        </p:blipFill>
        <p:spPr bwMode="auto">
          <a:xfrm>
            <a:off x="3071802" y="3714752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МДОУ  «Муниципальный детский сад «Красная шапочка»</vt:lpstr>
      <vt:lpstr>Цель. Формирование у детей устойчивых навыков     безопасного поведения на улице и дорогах.</vt:lpstr>
      <vt:lpstr>Предварительная работа.</vt:lpstr>
      <vt:lpstr>Там где транспорт и дорога, Знать порядок все должны.</vt:lpstr>
      <vt:lpstr>«Грузовики»</vt:lpstr>
      <vt:lpstr>«Светофор»</vt:lpstr>
      <vt:lpstr>«Автобус»</vt:lpstr>
      <vt:lpstr>«Зебра»</vt:lpstr>
      <vt:lpstr>«Разрешается-запрещается»</vt:lpstr>
      <vt:lpstr>«Найди правильный светофор»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 «Муниципальный детский сад «Красная шапочка»</dc:title>
  <dc:creator>Сучкова </dc:creator>
  <cp:lastModifiedBy>Сучкова </cp:lastModifiedBy>
  <cp:revision>12</cp:revision>
  <dcterms:created xsi:type="dcterms:W3CDTF">2007-12-31T21:05:36Z</dcterms:created>
  <dcterms:modified xsi:type="dcterms:W3CDTF">2020-09-29T09:30:28Z</dcterms:modified>
</cp:coreProperties>
</file>